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0" d="100"/>
          <a:sy n="100" d="100"/>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notesMaster" Target="notesMasters/notesMaster1.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viewProps" Target="view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lnSpc>
                <a:spcPct val="90000"/>
              </a:lnSpc>
              <a:spcBef>
                <a:spcPts val="500"/>
              </a:spcBef>
              <a:spcAft>
                <a:spcPts val="0"/>
              </a:spcAft>
              <a:buClr>
                <a:schemeClr val="dk1"/>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panose="020B0604020202020204"/>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rgbClr val="888888"/>
              </a:buClr>
              <a:buSzPts val="2000"/>
              <a:buFont typeface="Arial" panose="020B0604020202020204"/>
              <a:buNone/>
              <a:defRPr sz="20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rgbClr val="888888"/>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pn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17" Type="http://schemas.openxmlformats.org/officeDocument/2006/relationships/image" Target="../media/image5.png" /><Relationship Id="rId2" Type="http://schemas.openxmlformats.org/officeDocument/2006/relationships/slideLayout" Target="../slideLayouts/slideLayout2.xml" /><Relationship Id="rId16" Type="http://schemas.openxmlformats.org/officeDocument/2006/relationships/image" Target="../media/image4.png"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image" Target="../media/image3.png"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2.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4" name="Google Shape;14;p1" descr="A black and grey logo&#10;&#10;Description automatically generated"/>
          <p:cNvPicPr preferRelativeResize="0"/>
          <p:nvPr/>
        </p:nvPicPr>
        <p:blipFill rotWithShape="1">
          <a:blip r:embed="rId14"/>
          <a:srcRect/>
          <a:stretch>
            <a:fill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srcRect/>
          <a:stretch>
            <a:fill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srcRect/>
          <a:stretch>
            <a:fill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srcRect/>
          <a:stretch>
            <a:fill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3.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Gowtham172003/Gowtham.git" TargetMode="External" /><Relationship Id="rId2" Type="http://schemas.openxmlformats.org/officeDocument/2006/relationships/notesSlide" Target="../notesSlides/notesSlide6.xml"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 /><Relationship Id="rId2" Type="http://schemas.openxmlformats.org/officeDocument/2006/relationships/video" Target="../media/media1.mp4" /><Relationship Id="rId1" Type="http://schemas.microsoft.com/office/2007/relationships/media" Target="../media/media1.mp4" /><Relationship Id="rId5" Type="http://schemas.openxmlformats.org/officeDocument/2006/relationships/image" Target="../media/image6.png" /><Relationship Id="rId4" Type="http://schemas.openxmlformats.org/officeDocument/2006/relationships/notesSlide" Target="../notesSlides/notesSlide7.xml"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panose="020B0604020202020204"/>
              <a:buNone/>
            </a:pPr>
            <a:r>
              <a:rPr lang="en-US" sz="4000" b="1">
                <a:solidFill>
                  <a:schemeClr val="accent1"/>
                </a:solidFill>
                <a:latin typeface="Arial" panose="020B0604020202020204"/>
                <a:ea typeface="Arial" panose="020B0604020202020204"/>
                <a:cs typeface="Arial" panose="020B0604020202020204"/>
                <a:sym typeface="Arial" panose="020B0604020202020204"/>
              </a:rPr>
              <a:t>An End-to-End Data Science Project with ChatGPT</a:t>
            </a: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panose="020B0604020202020204"/>
                <a:ea typeface="Arial" panose="020B0604020202020204"/>
                <a:cs typeface="Arial" panose="020B0604020202020204"/>
                <a:sym typeface="Arial" panose="020B0604020202020204"/>
              </a:rPr>
              <a:t>TSP- AI ML Fundamentals (Capstone Project)</a:t>
            </a:r>
          </a:p>
        </p:txBody>
      </p:sp>
      <p:sp>
        <p:nvSpPr>
          <p:cNvPr id="93" name="Google Shape;93;p13"/>
          <p:cNvSpPr txBox="1"/>
          <p:nvPr/>
        </p:nvSpPr>
        <p:spPr>
          <a:xfrm>
            <a:off x="1723871" y="3683404"/>
            <a:ext cx="9039066" cy="70548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a:solidFill>
                  <a:srgbClr val="2F5496"/>
                </a:solidFill>
                <a:latin typeface="Arial" panose="020B0604020202020204"/>
                <a:ea typeface="Arial" panose="020B0604020202020204"/>
                <a:cs typeface="Arial" panose="020B0604020202020204"/>
                <a:sym typeface="Arial" panose="020B0604020202020204"/>
              </a:rPr>
              <a:t>Presented By:</a:t>
            </a:r>
          </a:p>
          <a:p>
            <a:pPr marL="0" marR="0" lvl="0" indent="0" algn="l" rtl="0">
              <a:spcBef>
                <a:spcPts val="0"/>
              </a:spcBef>
              <a:spcAft>
                <a:spcPts val="0"/>
              </a:spcAft>
              <a:buNone/>
            </a:pPr>
            <a:r>
              <a:rPr lang="en-US" sz="2000" b="1">
                <a:solidFill>
                  <a:srgbClr val="2F5496"/>
                </a:solidFill>
                <a:latin typeface="Arial" panose="020B0604020202020204"/>
                <a:ea typeface="Arial" panose="020B0604020202020204"/>
                <a:cs typeface="Arial" panose="020B0604020202020204"/>
                <a:sym typeface="Arial" panose="020B0604020202020204"/>
              </a:rPr>
              <a:t> </a:t>
            </a:r>
            <a:r>
              <a:rPr lang="en-IN" sz="2000" b="1">
                <a:solidFill>
                  <a:srgbClr val="2F5496"/>
                </a:solidFill>
              </a:rPr>
              <a:t>Gowtham A</a:t>
            </a:r>
            <a:r>
              <a:rPr lang="en-US" sz="2000" b="1">
                <a:solidFill>
                  <a:srgbClr val="2F5496"/>
                </a:solidFill>
                <a:latin typeface="Arial" panose="020B0604020202020204"/>
                <a:ea typeface="Arial" panose="020B0604020202020204"/>
                <a:cs typeface="Arial" panose="020B0604020202020204"/>
                <a:sym typeface="Arial" panose="020B0604020202020204"/>
              </a:rPr>
              <a:t> </a:t>
            </a:r>
            <a:r>
              <a:rPr lang="en-GB" altLang="en-US" sz="2000" b="1">
                <a:solidFill>
                  <a:srgbClr val="2F5496"/>
                </a:solidFill>
                <a:latin typeface="Arial" panose="020B0604020202020204"/>
                <a:ea typeface="Arial" panose="020B0604020202020204"/>
                <a:cs typeface="Arial" panose="020B0604020202020204"/>
                <a:sym typeface="Arial" panose="020B0604020202020204"/>
              </a:rPr>
              <a:t>  -  </a:t>
            </a:r>
            <a:r>
              <a:rPr lang="en-US" sz="2000" b="1">
                <a:solidFill>
                  <a:srgbClr val="2F5496"/>
                </a:solidFill>
                <a:latin typeface="Arial" panose="020B0604020202020204"/>
                <a:ea typeface="Arial" panose="020B0604020202020204"/>
                <a:cs typeface="Arial" panose="020B0604020202020204"/>
                <a:sym typeface="Arial" panose="020B0604020202020204"/>
              </a:rPr>
              <a:t>au810021102</a:t>
            </a:r>
            <a:r>
              <a:rPr lang="en-IN" altLang="en-US" sz="2000" b="1">
                <a:solidFill>
                  <a:srgbClr val="2F5496"/>
                </a:solidFill>
                <a:latin typeface="Arial" panose="020B0604020202020204"/>
                <a:ea typeface="Arial" panose="020B0604020202020204"/>
                <a:cs typeface="Arial" panose="020B0604020202020204"/>
                <a:sym typeface="Arial" panose="020B0604020202020204"/>
              </a:rPr>
              <a:t>505</a:t>
            </a: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panose="020B0604020202020204"/>
                <a:ea typeface="Arial" panose="020B0604020202020204"/>
                <a:cs typeface="Arial" panose="020B0604020202020204"/>
                <a:sym typeface="Arial" panose="020B0604020202020204"/>
              </a:rPr>
              <a:t>Guided By: Ramar Bose Sr. AI Master Trainer   </a:t>
            </a: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References</a:t>
            </a: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panose="020F0502020204030204"/>
              <a:buAutoNum type="arabicPeriod"/>
            </a:pPr>
            <a:r>
              <a:rPr lang="en-US">
                <a:latin typeface="Times New Roman" panose="02020603050405020304"/>
                <a:ea typeface="Times New Roman" panose="02020603050405020304"/>
                <a:cs typeface="Times New Roman" panose="02020603050405020304"/>
                <a:sym typeface="Times New Roman" panose="02020603050405020304"/>
              </a:rPr>
              <a:t>Project Github link, Ramar Bose , 2024</a:t>
            </a:r>
            <a:endParaRPr>
              <a:latin typeface="Times New Roman" panose="02020603050405020304"/>
              <a:ea typeface="Times New Roman" panose="02020603050405020304"/>
              <a:cs typeface="Times New Roman" panose="02020603050405020304"/>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a:ea typeface="Times New Roman" panose="02020603050405020304"/>
                <a:cs typeface="Times New Roman" panose="02020603050405020304"/>
                <a:sym typeface="Times New Roman" panose="02020603050405020304"/>
              </a:rPr>
              <a:t>Project video recorded link (youtube/github), Ramar Bose , 2024</a:t>
            </a:r>
            <a:endParaRPr>
              <a:latin typeface="Times New Roman" panose="02020603050405020304"/>
              <a:ea typeface="Times New Roman" panose="02020603050405020304"/>
              <a:cs typeface="Times New Roman" panose="02020603050405020304"/>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a:ea typeface="Times New Roman" panose="02020603050405020304"/>
                <a:cs typeface="Times New Roman" panose="02020603050405020304"/>
                <a:sym typeface="Times New Roman" panose="02020603050405020304"/>
              </a:rPr>
              <a:t>Project PPT &amp; Report github link, Ramar Bose , 2024 </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90000"/>
              </a:lnSpc>
              <a:spcBef>
                <a:spcPts val="1000"/>
              </a:spcBef>
              <a:spcAft>
                <a:spcPts val="0"/>
              </a:spcAft>
              <a:buClr>
                <a:schemeClr val="dk1"/>
              </a:buClr>
              <a:buSzPts val="2600"/>
              <a:buFont typeface="Arial" panose="020B0604020202020204"/>
              <a:buNone/>
            </a:pPr>
            <a:endParaRPr sz="2600">
              <a:latin typeface="Arial" panose="020B0604020202020204"/>
              <a:ea typeface="Arial" panose="020B0604020202020204"/>
              <a:cs typeface="Arial" panose="020B0604020202020204"/>
              <a:sym typeface="Arial" panose="020B0604020202020204"/>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panose="020B0604020202020204"/>
              <a:buNone/>
            </a:pPr>
            <a:r>
              <a:rPr lang="en-US" b="1">
                <a:solidFill>
                  <a:srgbClr val="002060"/>
                </a:solidFill>
                <a:latin typeface="Arial" panose="020B0604020202020204"/>
                <a:ea typeface="Arial" panose="020B0604020202020204"/>
                <a:cs typeface="Arial" panose="020B0604020202020204"/>
                <a:sym typeface="Arial" panose="020B0604020202020204"/>
              </a:rPr>
              <a:t>THANK YOU</a:t>
            </a: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panose="020B0604020202020204"/>
              <a:buNone/>
            </a:pPr>
            <a:r>
              <a:rPr lang="en-US" b="1">
                <a:solidFill>
                  <a:srgbClr val="002060"/>
                </a:solidFill>
                <a:latin typeface="Arial" panose="020B0604020202020204"/>
                <a:ea typeface="Arial" panose="020B0604020202020204"/>
                <a:cs typeface="Arial" panose="020B0604020202020204"/>
                <a:sym typeface="Arial" panose="020B0604020202020204"/>
              </a:rPr>
              <a:t>OUTLINE</a:t>
            </a: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Problem Statement </a:t>
            </a: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Proposed System/Solution</a:t>
            </a:r>
            <a:endParaRPr>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Algorithm &amp; Deployment  </a:t>
            </a: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GitHub Link</a:t>
            </a: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Project Demo(photos / videos)</a:t>
            </a:r>
            <a:endParaRPr>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Conclusion</a:t>
            </a:r>
            <a:endParaRPr>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Future Scope</a:t>
            </a: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References</a:t>
            </a: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panose="020B0604020202020204"/>
                <a:ea typeface="Arial" panose="020B0604020202020204"/>
                <a:cs typeface="Arial" panose="020B0604020202020204"/>
                <a:sym typeface="Arial" panose="020B0604020202020204"/>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panose="020B0604020202020204"/>
                <a:ea typeface="Arial" panose="020B0604020202020204"/>
                <a:cs typeface="Arial" panose="020B0604020202020204"/>
                <a:sym typeface="Arial" panose="020B0604020202020204"/>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Algorithm &amp; Deployment</a:t>
            </a: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panose="020B0604020202020204"/>
              <a:buChar char="•"/>
            </a:pPr>
            <a:r>
              <a:rPr lang="en-US" sz="2600">
                <a:latin typeface="Arial" panose="020B0604020202020204"/>
                <a:ea typeface="Arial" panose="020B0604020202020204"/>
                <a:cs typeface="Arial" panose="020B0604020202020204"/>
                <a:sym typeface="Arial" panose="020B0604020202020204"/>
              </a:rPr>
              <a:t>Data preprocessing: Clean and prepare loan dataset, handle missing values and outliers.</a:t>
            </a:r>
          </a:p>
          <a:p>
            <a:pPr marL="457200" lvl="0" indent="-457200" algn="l" rtl="0">
              <a:lnSpc>
                <a:spcPct val="90000"/>
              </a:lnSpc>
              <a:spcBef>
                <a:spcPts val="1000"/>
              </a:spcBef>
              <a:spcAft>
                <a:spcPts val="0"/>
              </a:spcAft>
              <a:buClr>
                <a:schemeClr val="dk1"/>
              </a:buClr>
              <a:buSzPts val="2600"/>
              <a:buFont typeface="Arial" panose="020B0604020202020204"/>
              <a:buChar char="•"/>
            </a:pPr>
            <a:r>
              <a:rPr lang="en-US" sz="2600">
                <a:latin typeface="Arial" panose="020B0604020202020204"/>
                <a:ea typeface="Arial" panose="020B0604020202020204"/>
                <a:cs typeface="Arial" panose="020B0604020202020204"/>
                <a:sym typeface="Arial" panose="020B0604020202020204"/>
              </a:rPr>
              <a:t>Feature engineering: Extract relevant information to enhance model performance.</a:t>
            </a:r>
          </a:p>
          <a:p>
            <a:pPr marL="457200" lvl="0" indent="-457200" algn="l" rtl="0">
              <a:lnSpc>
                <a:spcPct val="90000"/>
              </a:lnSpc>
              <a:spcBef>
                <a:spcPts val="1000"/>
              </a:spcBef>
              <a:spcAft>
                <a:spcPts val="0"/>
              </a:spcAft>
              <a:buClr>
                <a:schemeClr val="dk1"/>
              </a:buClr>
              <a:buSzPts val="2600"/>
              <a:buFont typeface="Arial" panose="020B0604020202020204"/>
              <a:buChar char="•"/>
            </a:pPr>
            <a:r>
              <a:rPr lang="en-US" sz="2600">
                <a:latin typeface="Arial" panose="020B0604020202020204"/>
                <a:ea typeface="Arial" panose="020B0604020202020204"/>
                <a:cs typeface="Arial" panose="020B0604020202020204"/>
                <a:sym typeface="Arial" panose="020B0604020202020204"/>
              </a:rPr>
              <a:t>Machine learning model training: Train model (e.g., logistic regression, random forest) to predict loan approval/rejection based on historical data.</a:t>
            </a:r>
          </a:p>
          <a:p>
            <a:pPr marL="457200" lvl="0" indent="-457200" algn="l" rtl="0">
              <a:lnSpc>
                <a:spcPct val="90000"/>
              </a:lnSpc>
              <a:spcBef>
                <a:spcPts val="1000"/>
              </a:spcBef>
              <a:spcAft>
                <a:spcPts val="0"/>
              </a:spcAft>
              <a:buClr>
                <a:schemeClr val="dk1"/>
              </a:buClr>
              <a:buSzPts val="2600"/>
              <a:buFont typeface="Arial" panose="020B0604020202020204"/>
              <a:buChar char="•"/>
            </a:pPr>
            <a:r>
              <a:rPr lang="en-US" sz="2600">
                <a:latin typeface="Arial" panose="020B0604020202020204"/>
                <a:ea typeface="Arial" panose="020B0604020202020204"/>
                <a:cs typeface="Arial" panose="020B0604020202020204"/>
                <a:sym typeface="Arial" panose="020B0604020202020204"/>
              </a:rPr>
              <a:t>Integration of ChatGPT: Enable conversational interface for user inquiries and assistance.</a:t>
            </a:r>
          </a:p>
          <a:p>
            <a:pPr marL="457200" lvl="0" indent="-457200" algn="l" rtl="0">
              <a:lnSpc>
                <a:spcPct val="90000"/>
              </a:lnSpc>
              <a:spcBef>
                <a:spcPts val="1000"/>
              </a:spcBef>
              <a:spcAft>
                <a:spcPts val="0"/>
              </a:spcAft>
              <a:buClr>
                <a:schemeClr val="dk1"/>
              </a:buClr>
              <a:buSzPts val="2600"/>
              <a:buFont typeface="Arial" panose="020B0604020202020204"/>
              <a:buChar char="•"/>
            </a:pPr>
            <a:r>
              <a:rPr lang="en-US" sz="2600">
                <a:latin typeface="Arial" panose="020B0604020202020204"/>
                <a:ea typeface="Arial" panose="020B0604020202020204"/>
                <a:cs typeface="Arial" panose="020B0604020202020204"/>
                <a:sym typeface="Arial" panose="020B0604020202020204"/>
              </a:rPr>
              <a:t>Testing and evaluation: Ensure model accuracy and effectiveness in real-world scenarios.</a:t>
            </a: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GitHub Link</a:t>
            </a:r>
          </a:p>
        </p:txBody>
      </p:sp>
      <p:sp>
        <p:nvSpPr>
          <p:cNvPr id="129" name="Google Shape;129;p18"/>
          <p:cNvSpPr txBox="1">
            <a:spLocks noGrp="1"/>
          </p:cNvSpPr>
          <p:nvPr>
            <p:ph type="subTitle" idx="1"/>
          </p:nvPr>
        </p:nvSpPr>
        <p:spPr>
          <a:xfrm>
            <a:off x="520294" y="235317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IN" sz="2600" dirty="0">
                <a:latin typeface="Arial" panose="020B0604020202020204"/>
                <a:ea typeface="Arial" panose="020B0604020202020204"/>
                <a:cs typeface="Arial" panose="020B0604020202020204"/>
                <a:sym typeface="Arial" panose="020B0604020202020204"/>
                <a:hlinkClick r:id="rId3"/>
              </a:rPr>
              <a:t>https://github.com/Gowtham172003/Gowtham.git</a:t>
            </a:r>
            <a:endParaRPr lang="en-IN" sz="2600" dirty="0">
              <a:latin typeface="Arial" panose="020B0604020202020204"/>
              <a:ea typeface="Arial" panose="020B0604020202020204"/>
              <a:cs typeface="Arial" panose="020B0604020202020204"/>
              <a:sym typeface="Arial" panose="020B0604020202020204"/>
            </a:endParaRPr>
          </a:p>
          <a:p>
            <a:pPr marL="0" lvl="0" indent="0" algn="ctr" rtl="0">
              <a:lnSpc>
                <a:spcPct val="90000"/>
              </a:lnSpc>
              <a:spcBef>
                <a:spcPts val="0"/>
              </a:spcBef>
              <a:spcAft>
                <a:spcPts val="0"/>
              </a:spcAft>
              <a:buClr>
                <a:schemeClr val="dk1"/>
              </a:buClr>
              <a:buSzPts val="2600"/>
              <a:buNone/>
            </a:pPr>
            <a:endParaRPr lang="en-US" sz="2600" dirty="0">
              <a:latin typeface="Arial" panose="020B0604020202020204"/>
              <a:ea typeface="Arial" panose="020B0604020202020204"/>
              <a:cs typeface="Arial" panose="020B0604020202020204"/>
              <a:sym typeface="Arial" panose="020B0604020202020204"/>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panose="020B0604020202020204"/>
              <a:buNone/>
            </a:pPr>
            <a:r>
              <a:rPr lang="en-US" sz="3600" b="1">
                <a:solidFill>
                  <a:schemeClr val="accent1"/>
                </a:solidFill>
                <a:latin typeface="Arial" panose="020B0604020202020204"/>
                <a:ea typeface="Arial" panose="020B0604020202020204"/>
                <a:cs typeface="Arial" panose="020B0604020202020204"/>
                <a:sym typeface="Arial" panose="020B0604020202020204"/>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pic>
        <p:nvPicPr>
          <p:cNvPr id="3" name="1000064559.mp4">
            <a:hlinkClick r:id="" action="ppaction://media"/>
            <a:extLst>
              <a:ext uri="{FF2B5EF4-FFF2-40B4-BE49-F238E27FC236}">
                <a16:creationId xmlns:a16="http://schemas.microsoft.com/office/drawing/2014/main" id="{62AE9556-1ABE-DF22-5A40-DB43B0EDE13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20126" y="1389472"/>
            <a:ext cx="2273969" cy="50636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Conclusion</a:t>
            </a: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panose="020B0604020202020204"/>
                <a:ea typeface="Arial" panose="020B0604020202020204"/>
                <a:cs typeface="Arial" panose="020B0604020202020204"/>
                <a:sym typeface="Arial" panose="020B0604020202020204"/>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Future Scope</a:t>
            </a: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panose="020B0604020202020204"/>
                <a:ea typeface="Arial" panose="020B0604020202020204"/>
                <a:cs typeface="Arial" panose="020B0604020202020204"/>
                <a:sym typeface="Arial" panose="020B0604020202020204"/>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3420</Words>
  <Application>Microsoft Office PowerPoint</Application>
  <PresentationFormat>Widescreen</PresentationFormat>
  <Paragraphs>81</Paragraphs>
  <Slides>11</Slides>
  <Notes>11</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
  <cp:lastModifiedBy>gowthamathi17@gmail.com</cp:lastModifiedBy>
  <cp:revision>7</cp:revision>
  <dcterms:created xsi:type="dcterms:W3CDTF">2024-04-22T12:55:00Z</dcterms:created>
  <dcterms:modified xsi:type="dcterms:W3CDTF">2024-04-24T13:25:53Z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1C5F1AF7658F4D1DA6759D52DC0C56E9_12</vt:lpwstr>
  </property>
  <property fmtid="{D5CDD505-2E9C-101B-9397-08002B2CF9AE}" pid="3" name="KSOProductBuildVer">
    <vt:lpwstr>1033-12.2.0.13489</vt:lpwstr>
  </property>
</Properties>
</file>